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e1df7b3f4_0_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e1df7b3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d29ccbf60_1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d29ccbf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f070928e_0_1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f070928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e1df7b3f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e1df7b3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e1df7b3f4_0_8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e1df7b3f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e1df7b3f4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e1df7b3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e26165426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e2616542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de9a269ba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de9a269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e26165318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e261653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29ccbf60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29ccbf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1df7b3f4_0_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1df7b3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e1df7b3f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e1df7b3f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1df7b3f4_0_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1df7b3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e1df7b3f4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e1df7b3f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e1df7b3f4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e1df7b3f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d29ccbf60_0_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d29ccbf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29ccbf60_0_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29ccbf6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226400" y="274573"/>
            <a:ext cx="21915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515370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2104533"/>
            <a:ext cx="5017500" cy="21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5233233"/>
            <a:ext cx="34707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712900"/>
            <a:ext cx="47760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3524166"/>
            <a:ext cx="47760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737333"/>
            <a:ext cx="4587000" cy="15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2090067"/>
            <a:ext cx="70389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2090067"/>
            <a:ext cx="34032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2090067"/>
            <a:ext cx="34032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525000"/>
            <a:ext cx="37989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2630067"/>
            <a:ext cx="37989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1155700"/>
            <a:ext cx="4587000" cy="4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2211100"/>
            <a:ext cx="3036300" cy="23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4717333"/>
            <a:ext cx="30363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2262133"/>
            <a:ext cx="3676800" cy="31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698925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5740500"/>
            <a:ext cx="69360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TobiasJacobson/SimVascular-Scripting.gi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2104533"/>
            <a:ext cx="5017500" cy="21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Scripting at CBCL 2019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5233233"/>
            <a:ext cx="34707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Tobias Jacobson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Intern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550" y="3317949"/>
            <a:ext cx="2859351" cy="313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00" y="3317950"/>
            <a:ext cx="2859350" cy="3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1367800" y="652933"/>
            <a:ext cx="6974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Make mesh function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1393550" y="1222100"/>
            <a:ext cx="54036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Inputs: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Vtp file (existing file name)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Vtk file name (new mesh name)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Global edge size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Mesh complete folder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1284800" y="1287600"/>
            <a:ext cx="7038900" cy="42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Stenosis Function Notes: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contour: Decrease is calculated using area since in my case it’s always a uniform circle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Scaled using </a:t>
            </a:r>
            <a:r>
              <a:rPr lang="en"/>
              <a:t>3D matrix transformation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Zach’s python documentation helped guide me in the beginning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Issues: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Obviously encountered challenges </a:t>
            </a:r>
            <a:r>
              <a:rPr lang="en"/>
              <a:t> while learning simVascular→</a:t>
            </a:r>
            <a:r>
              <a:rPr lang="en"/>
              <a:t> </a:t>
            </a:r>
            <a:r>
              <a:rPr lang="en"/>
              <a:t> python console work caused simVascular to crash a lot which was annoying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Long time before I found a way to systematically create new objects (Path.pyPath &amp; Contour.pyContour)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Making script much longer than necessary (Like 250 lines longer….)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1241150" y="360228"/>
            <a:ext cx="7126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General Notes: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50" y="3721823"/>
            <a:ext cx="7243277" cy="21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447" y="4480533"/>
            <a:ext cx="1334300" cy="170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300" y="4480544"/>
            <a:ext cx="1334301" cy="170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140" y="4485268"/>
            <a:ext cx="1334299" cy="16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0972" y="4480550"/>
            <a:ext cx="1334299" cy="17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6447" y="2012749"/>
            <a:ext cx="1334299" cy="170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297" y="2012733"/>
            <a:ext cx="1334300" cy="17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6138" y="2012749"/>
            <a:ext cx="1334299" cy="170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0972" y="2012736"/>
            <a:ext cx="1334301" cy="170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>
            <p:ph type="title"/>
          </p:nvPr>
        </p:nvSpPr>
        <p:spPr>
          <a:xfrm>
            <a:off x="1156450" y="142233"/>
            <a:ext cx="74244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functionalities for Stenosis Pipeline</a:t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1259200" y="1042200"/>
            <a:ext cx="72189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Geom.Union(itemA, itemB, destination, tolerance)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1297500" y="1179500"/>
            <a:ext cx="7324200" cy="29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Run program once, then quit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Throws error ‘item already exists’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Seriously slowed progress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Update: now implemented as → 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GUI.RemoveDataNode('childName', ‘folderName')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75" y="2768972"/>
            <a:ext cx="7590449" cy="13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421250" y="385275"/>
            <a:ext cx="6584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Pipeline issues that have been resolved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Tcl Script Conversion: Jongmin’s Study</a:t>
            </a:r>
            <a:endParaRPr/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1297500" y="1362167"/>
            <a:ext cx="7038900" cy="46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Difficulties encountered: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Never seen Tcl before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Tcl can’t always easily convert to python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Non-open source functionalities vs open source functionalities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/>
              <a:t>Unfinished conversion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Parasolid &amp; Tetgen vs PolyData &amp; MeshSim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1306075" y="173950"/>
            <a:ext cx="70389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Docstrings</a:t>
            </a:r>
            <a:endParaRPr/>
          </a:p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56375" y="2373883"/>
            <a:ext cx="18855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Function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DocString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50" y="2614234"/>
            <a:ext cx="7038898" cy="2974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7"/>
          <p:cNvCxnSpPr/>
          <p:nvPr/>
        </p:nvCxnSpPr>
        <p:spPr>
          <a:xfrm flipH="1" rot="10800000">
            <a:off x="895025" y="2979600"/>
            <a:ext cx="714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7"/>
          <p:cNvCxnSpPr/>
          <p:nvPr/>
        </p:nvCxnSpPr>
        <p:spPr>
          <a:xfrm flipH="1" rot="10800000">
            <a:off x="1010225" y="3339000"/>
            <a:ext cx="599400" cy="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7"/>
          <p:cNvSpPr txBox="1"/>
          <p:nvPr/>
        </p:nvSpPr>
        <p:spPr>
          <a:xfrm>
            <a:off x="1387000" y="907550"/>
            <a:ext cx="59676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Added documentation to all developed functions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 be parsed using my autoDoc function or external documentation functions (Sphinx)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1297500" y="525000"/>
            <a:ext cx="7038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Sphinx Tutorial </a:t>
            </a:r>
            <a:endParaRPr/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1297500" y="1147277"/>
            <a:ext cx="7038900" cy="4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Download sphinx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</a:t>
            </a:r>
            <a:r>
              <a:rPr lang="en" sz="1200"/>
              <a:t>buntu </a:t>
            </a:r>
            <a:endParaRPr sz="1200"/>
          </a:p>
          <a:p>
            <a:pPr indent="-304800" lvl="2" marL="1371600" marR="635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 sz="1200">
                <a:solidFill>
                  <a:srgbClr val="FFFFFF"/>
                </a:solidFill>
              </a:rPr>
              <a:t>apt-get install python3-sphinx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marR="635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Linux </a:t>
            </a:r>
            <a:endParaRPr sz="1200">
              <a:solidFill>
                <a:srgbClr val="FFFFFF"/>
              </a:solidFill>
            </a:endParaRPr>
          </a:p>
          <a:p>
            <a:pPr indent="-304800" lvl="2" marL="1371600" marR="635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 sz="1200">
                <a:solidFill>
                  <a:srgbClr val="FFFFFF"/>
                </a:solidFill>
              </a:rPr>
              <a:t>brew install sphinx-doc</a:t>
            </a:r>
            <a:endParaRPr sz="1200">
              <a:solidFill>
                <a:srgbClr val="FFFFFF"/>
              </a:solidFill>
            </a:endParaRPr>
          </a:p>
          <a:p>
            <a:pPr indent="-292100" lvl="0" marL="457200" marR="635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" sz="1000">
                <a:solidFill>
                  <a:srgbClr val="FFFFFF"/>
                </a:solidFill>
              </a:rPr>
              <a:t>Follow Tutorial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700" y="2645601"/>
            <a:ext cx="5842224" cy="374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Git-Hub repo</a:t>
            </a:r>
            <a:endParaRPr/>
          </a:p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>
            <a:off x="1297500" y="1241450"/>
            <a:ext cx="7038900" cy="52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https://github.com/TobiasJacobson/SimVascular-Scripting.git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Cylinder Model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genFi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Generates solver.inp and cylinder.svpre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cylinderPipeline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Generates path points, contour, model, mesh, and runs the preSolver, svSolver and begins post 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Coarct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coarctPipeline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Generates path, contour and model based on lists of 3D points and radii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Fontan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fontanStenosis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Alters given fontan segment file and creates a new one based on a given stenosis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Stenosis Pipeline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stenosisPipeline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Alters given segment file and creates a new one based on given stenosis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Using this new file it generates a path, contour, model, mesh, and runs the                    preSolver, svSolver, and begins post 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Docstring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autoDoc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Extracts docstrings from a given list of functions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Sphinx Tutorial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1187600" y="255075"/>
            <a:ext cx="70389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 CBCL</a:t>
            </a:r>
            <a:r>
              <a:rPr lang="en"/>
              <a:t> </a:t>
            </a:r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900" y="1609625"/>
            <a:ext cx="5632200" cy="423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525000"/>
            <a:ext cx="7038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Cylinder Test Case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238200"/>
            <a:ext cx="7038900" cy="4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Generate path →  mesh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Runs preSolver, solver, and svpost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Creates ‘mesh-complete’ folder → .dat,  .vtp,  .vtk,  .vtu,  .log, and restart files</a:t>
            </a:r>
            <a:endParaRPr sz="14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673" y="2620700"/>
            <a:ext cx="2490474" cy="300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400" y="2620700"/>
            <a:ext cx="2490476" cy="300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196175" y="221029"/>
            <a:ext cx="70389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Coarct Model Scripting: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Aekaansh’s Study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75" y="2720835"/>
            <a:ext cx="3929925" cy="16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86" y="4479268"/>
            <a:ext cx="3929912" cy="219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000" y="3614118"/>
            <a:ext cx="3929926" cy="16462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/>
        </p:nvSpPr>
        <p:spPr>
          <a:xfrm>
            <a:off x="1275725" y="813400"/>
            <a:ext cx="63615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Coarct Pipeline function: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Inputs: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 of path points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 of radii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path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contour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Model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50" y="2026867"/>
            <a:ext cx="4260925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00" y="2019483"/>
            <a:ext cx="4260919" cy="15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250" y="4454033"/>
            <a:ext cx="4260924" cy="191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300" y="4454033"/>
            <a:ext cx="4260925" cy="191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1139850" y="247700"/>
            <a:ext cx="75651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Curved coarct models with and without stenosis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153850" y="389083"/>
            <a:ext cx="78213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Stenosis on Fontan Model: Erica’s Study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625" y="1789421"/>
            <a:ext cx="3257775" cy="413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575" y="1789425"/>
            <a:ext cx="3257775" cy="41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163" y="2587333"/>
            <a:ext cx="2936450" cy="320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350" y="2587333"/>
            <a:ext cx="2936448" cy="320115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1199350" y="191400"/>
            <a:ext cx="60792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SVC Model with applied stenosis 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232700" y="749500"/>
            <a:ext cx="61719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SVC segment file (SVC.ctgr file)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Desired Stenosis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Contour group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Modified segment file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25" y="2586988"/>
            <a:ext cx="2606901" cy="320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297500" y="525000"/>
            <a:ext cx="66729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stenosis function 1.0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297500" y="1507600"/>
            <a:ext cx="62931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Had trouble collecting data from segment file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Erica helped with using Python Regex to extract: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Path point information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Radius information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Goes as: foundCenterPoints.append(re.findall(‘ “([^”]*)” ‘, text)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Limited in functionality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Only single path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Ends at new segmentation file 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-9385" t="-7192"/>
          <a:stretch/>
        </p:blipFill>
        <p:spPr>
          <a:xfrm>
            <a:off x="80000" y="2842650"/>
            <a:ext cx="2364275" cy="28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6250" y="3017208"/>
            <a:ext cx="2230150" cy="265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650" y="3019992"/>
            <a:ext cx="2230149" cy="265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9050" y="3017200"/>
            <a:ext cx="2230149" cy="265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1215825" y="0"/>
            <a:ext cx="4305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Stenosis function 2.0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334025" y="788033"/>
            <a:ext cx="60285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Now for any segment on a model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Issues I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encountered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resolved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Shifted centerline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Shifted 0 contour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Scaling was off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153975" y="221033"/>
            <a:ext cx="37176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Stenosis Pipeline 2.0</a:t>
            </a:r>
            <a:endParaRPr/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1055400" y="945433"/>
            <a:ext cx="3639000" cy="57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FFFFF"/>
                </a:solidFill>
              </a:rPr>
              <a:t>Stenosis function 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</a:rPr>
              <a:t>Input: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Segment file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Percent Stenosis 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Contour ID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</a:rPr>
              <a:t>Output: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Altered Segment file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FFFFF"/>
                </a:solidFill>
              </a:rPr>
              <a:t>Gathering points functions: 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 sz="1400">
                <a:solidFill>
                  <a:srgbClr val="FFFFFF"/>
                </a:solidFill>
              </a:rPr>
              <a:t>Inputs: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 sz="1400">
                <a:solidFill>
                  <a:srgbClr val="FFFFFF"/>
                </a:solidFill>
              </a:rPr>
              <a:t>Altered segment file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</a:rPr>
              <a:t>Outputs: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 sz="1400">
                <a:solidFill>
                  <a:srgbClr val="FFFFFF"/>
                </a:solidFill>
              </a:rPr>
              <a:t>List of path points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FFFFF"/>
                </a:solidFill>
              </a:rPr>
              <a:t>Make path function: 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 sz="1400">
                <a:solidFill>
                  <a:srgbClr val="FFFFFF"/>
                </a:solidFill>
              </a:rPr>
              <a:t>Inputs: 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 sz="1400">
                <a:solidFill>
                  <a:srgbClr val="FFFFFF"/>
                </a:solidFill>
              </a:rPr>
              <a:t>PathPoints List	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 sz="1400">
                <a:solidFill>
                  <a:srgbClr val="FFFFFF"/>
                </a:solidFill>
              </a:rPr>
              <a:t>New path name 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 sz="1400">
                <a:solidFill>
                  <a:srgbClr val="FFFFFF"/>
                </a:solidFill>
              </a:rPr>
              <a:t>New contour name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</a:rPr>
              <a:t>Outputs: 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New path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New contour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4508675" y="956900"/>
            <a:ext cx="3504000" cy="5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contour function: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contour name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model name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contour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model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mesh function: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vtp file name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vtk filename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Vtp file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Vtk file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preSolver function: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Svpre file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